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0" r:id="rId4"/>
    <p:sldId id="263" r:id="rId5"/>
    <p:sldId id="264" r:id="rId6"/>
    <p:sldId id="267" r:id="rId7"/>
    <p:sldId id="271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5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4A8A-43C5-4263-9638-E7B37F91FA4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C91F-0B04-4F2C-A059-12289D2F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hanacademy.org/sat" TargetMode="External"/><Relationship Id="rId5" Type="http://schemas.openxmlformats.org/officeDocument/2006/relationships/hyperlink" Target="http://www.gafutures.org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ynaia.org/" TargetMode="External"/><Relationship Id="rId5" Type="http://schemas.openxmlformats.org/officeDocument/2006/relationships/hyperlink" Target="http://www.eligibilitycenter.org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13" y="2936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Class of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Postsecondary Planning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9503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Counseling Office Staff: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Last Names A – K: Jessica Diedrich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Last Names L – Z: Erica Hughes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Graduation Coach: Cindy Herford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5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rd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02" y="322536"/>
            <a:ext cx="4806809" cy="2704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56366" y="3513439"/>
            <a:ext cx="88112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 us!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WHHSGuidance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Instagram &amp; Twitter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WHHS Counseling Canvas &amp; Website</a:t>
            </a:r>
          </a:p>
          <a:p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716" b="2756"/>
          <a:stretch/>
        </p:blipFill>
        <p:spPr>
          <a:xfrm>
            <a:off x="0" y="1136686"/>
            <a:ext cx="9131989" cy="2623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166" y="315473"/>
            <a:ext cx="838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Graduation Requirements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66" y="4115836"/>
            <a:ext cx="8387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taking B part online of any class with an EOC must finish by early April to take your EOC!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9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994" y="3151825"/>
            <a:ext cx="8387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Junior year is usually the toughest...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 attention now to your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 time &amp; grades to enjoy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smoother and more fun senior year!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Image result for make good choi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3" y="221558"/>
            <a:ext cx="4114800" cy="26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eams don't work unless you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77" y="285013"/>
            <a:ext cx="1976582" cy="2558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971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oney for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3" y="248746"/>
            <a:ext cx="3531475" cy="1758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572000" y="703046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HOPE/Zell Miller Scholarship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372" y="2351093"/>
            <a:ext cx="83872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Calculated differently than your HS GPA in Infinite Campus</a:t>
            </a:r>
          </a:p>
          <a:p>
            <a:endParaRPr lang="en-US" sz="20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Unweighted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GPA of all your English, math, social studies, science, and foreign language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courses</a:t>
            </a:r>
          </a:p>
          <a:p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Must have a 3.0+ HOPE GPA at end of senior year to qualify</a:t>
            </a: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Zell Miller: have a 3.7+ HOPE GPA at end of senior year AND 1200+ SAT or 26+ ACT in single test administration to qualify</a:t>
            </a:r>
          </a:p>
          <a:p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Check your status at www.GAFutures.org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166" y="315473"/>
            <a:ext cx="838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Testing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87" y="4747206"/>
            <a:ext cx="833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must send your test scores to college(s) you are applying to – login your SAT or ACT student accounts to request/send official scores.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30099"/>
          <a:stretch/>
        </p:blipFill>
        <p:spPr>
          <a:xfrm>
            <a:off x="237373" y="1055788"/>
            <a:ext cx="8740161" cy="2502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3405"/>
          <a:stretch/>
        </p:blipFill>
        <p:spPr>
          <a:xfrm>
            <a:off x="216241" y="3898047"/>
            <a:ext cx="8740161" cy="5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166" y="315473"/>
            <a:ext cx="838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 and ACT Helpful Tips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803" y="2307867"/>
            <a:ext cx="7977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Fill out your lunch form this year AND next year</a:t>
            </a:r>
          </a:p>
          <a:p>
            <a:pPr algn="ctr"/>
            <a:endParaRPr lang="en-US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Those on F/R lunch qualify for 2 FREE SATs and 2 FREE ACT tests + several college application fee waivers in your SAT student account online</a:t>
            </a:r>
          </a:p>
        </p:txBody>
      </p:sp>
      <p:pic>
        <p:nvPicPr>
          <p:cNvPr id="8" name="Picture 4" descr="Image result for mone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54" y="1133911"/>
            <a:ext cx="878702" cy="8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on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89" y="1133910"/>
            <a:ext cx="910783" cy="9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on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85" y="1131677"/>
            <a:ext cx="910477" cy="9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3850" y="3894480"/>
            <a:ext cx="86258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Free Preparation for SAT &amp; ACT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www.GAFutures.org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www.khanacademy.org/sat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371" y="393635"/>
            <a:ext cx="85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CollegeBoard Opportunity Scholarships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4" descr="Image result for mone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" y="127108"/>
            <a:ext cx="878702" cy="8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on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57" y="116482"/>
            <a:ext cx="910477" cy="9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07040"/>
              </p:ext>
            </p:extLst>
          </p:nvPr>
        </p:nvGraphicFramePr>
        <p:xfrm>
          <a:off x="702113" y="1452309"/>
          <a:ext cx="8017938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646">
                  <a:extLst>
                    <a:ext uri="{9D8B030D-6E8A-4147-A177-3AD203B41FA5}">
                      <a16:colId xmlns:a16="http://schemas.microsoft.com/office/drawing/2014/main" val="3824127645"/>
                    </a:ext>
                  </a:extLst>
                </a:gridCol>
                <a:gridCol w="2672646">
                  <a:extLst>
                    <a:ext uri="{9D8B030D-6E8A-4147-A177-3AD203B41FA5}">
                      <a16:colId xmlns:a16="http://schemas.microsoft.com/office/drawing/2014/main" val="2976550658"/>
                    </a:ext>
                  </a:extLst>
                </a:gridCol>
                <a:gridCol w="2672646">
                  <a:extLst>
                    <a:ext uri="{9D8B030D-6E8A-4147-A177-3AD203B41FA5}">
                      <a16:colId xmlns:a16="http://schemas.microsoft.com/office/drawing/2014/main" val="1855637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Scholarships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Actions</a:t>
                      </a:r>
                      <a:r>
                        <a:rPr lang="en-US" baseline="0" dirty="0" smtClean="0"/>
                        <a:t> You 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6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$500: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Build your college list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a college list on </a:t>
                      </a:r>
                      <a:r>
                        <a:rPr lang="en-US" sz="1400" dirty="0" err="1" smtClean="0"/>
                        <a:t>BigFuture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Junior Year:</a:t>
                      </a:r>
                      <a:r>
                        <a:rPr lang="en-US" sz="1400" baseline="0" dirty="0" smtClean="0"/>
                        <a:t> Dec 2019 – June 2020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67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$1000: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Practice for the SAT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 official</a:t>
                      </a:r>
                      <a:r>
                        <a:rPr lang="en-US" sz="1400" baseline="0" dirty="0" smtClean="0"/>
                        <a:t> SAT practice on Khan Academy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Junior &amp;</a:t>
                      </a:r>
                      <a:r>
                        <a:rPr lang="en-US" sz="1400" baseline="0" dirty="0" smtClean="0"/>
                        <a:t> Senior Year: Dec 2019 – Oct 2020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39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$2000: </a:t>
                      </a:r>
                      <a:r>
                        <a:rPr lang="en-US" sz="1400" dirty="0" smtClean="0"/>
                        <a:t>Improve your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</a:t>
                      </a:r>
                      <a:r>
                        <a:rPr lang="en-US" sz="1400" baseline="0" dirty="0" smtClean="0"/>
                        <a:t> your SAT score by 100+ 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Junior</a:t>
                      </a:r>
                      <a:r>
                        <a:rPr lang="en-US" sz="1400" baseline="0" dirty="0" smtClean="0"/>
                        <a:t> &amp; Senior Year: April 2020 – Jan 2021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21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$500: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Strengthen your college list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Strengthen</a:t>
                      </a:r>
                      <a:r>
                        <a:rPr lang="en-US" sz="1400" baseline="0" dirty="0" smtClean="0"/>
                        <a:t> your college list on </a:t>
                      </a:r>
                      <a:r>
                        <a:rPr lang="en-US" sz="1400" baseline="0" dirty="0" err="1" smtClean="0"/>
                        <a:t>BigFuture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Senior Year: July 2020 – October</a:t>
                      </a:r>
                      <a:r>
                        <a:rPr lang="en-US" sz="1400" baseline="0" dirty="0" smtClean="0"/>
                        <a:t> 2020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7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$1000: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Complete the FAFSA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Fill out your FAFSA to apply for aid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Senior Year: October 2020 – February 2021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9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$1000: </a:t>
                      </a:r>
                      <a:r>
                        <a:rPr lang="en-US" sz="1400" dirty="0" smtClean="0"/>
                        <a:t>Apply to Colleges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Apply to schools you want to attend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Senior Year: October 2020 – February 2021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1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$40,000: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Complete your Journey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 all six</a:t>
                      </a:r>
                      <a:r>
                        <a:rPr lang="en-US" sz="1400" baseline="0" dirty="0" smtClean="0"/>
                        <a:t> scholarship actions above to enter!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 drawing: March 2021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1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94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caa athle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6" y="228030"/>
            <a:ext cx="1828800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naia athlet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575162"/>
            <a:ext cx="2798407" cy="13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954" y="695424"/>
            <a:ext cx="431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Interested in College Athletics?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54" y="2369818"/>
            <a:ext cx="8220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NCAA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Division I – III schools</a:t>
            </a: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must register at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www.eligibilitycenter.org</a:t>
            </a:r>
            <a:endParaRPr lang="en-US" sz="20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NAIA – smaller schools</a:t>
            </a: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must register at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http://www.playnaia.org</a:t>
            </a:r>
            <a:endParaRPr lang="en-US" sz="20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 must qualify academically – you must also login your SAT/ACT accounts to request your test scores to be sent to these eligibility centers</a:t>
            </a:r>
          </a:p>
          <a:p>
            <a:endParaRPr lang="en-US" sz="9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See counselor to request your HS transcript to be sent!</a:t>
            </a:r>
          </a:p>
        </p:txBody>
      </p:sp>
    </p:spTree>
    <p:extLst>
      <p:ext uri="{BB962C8B-B14F-4D97-AF65-F5344CB8AC3E}">
        <p14:creationId xmlns:p14="http://schemas.microsoft.com/office/powerpoint/2010/main" val="376793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0179"/>
            <a:ext cx="9144000" cy="10878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Image result for west hall high school"/>
          <p:cNvSpPr>
            <a:spLocks noChangeAspect="1" noChangeArrowheads="1"/>
          </p:cNvSpPr>
          <p:nvPr/>
        </p:nvSpPr>
        <p:spPr bwMode="auto">
          <a:xfrm>
            <a:off x="397313" y="-1678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est hall high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5" y="5425965"/>
            <a:ext cx="2692349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44" y="301515"/>
            <a:ext cx="6448425" cy="5124450"/>
          </a:xfrm>
          <a:prstGeom prst="rect">
            <a:avLst/>
          </a:prstGeom>
        </p:spPr>
      </p:pic>
      <p:pic>
        <p:nvPicPr>
          <p:cNvPr id="2052" name="Picture 4" descr="Image result for military bran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06615" y="2113352"/>
            <a:ext cx="5488648" cy="14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481856" y="2987565"/>
            <a:ext cx="3287934" cy="2438400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3400" y="3216933"/>
            <a:ext cx="2304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Interested in a military career?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8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478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Class of 2022 Postsecondary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2020 Postsecondary Planning</dc:title>
  <dc:creator>Diedrich, Jessica</dc:creator>
  <cp:lastModifiedBy>Diedrich, Jessica</cp:lastModifiedBy>
  <cp:revision>10</cp:revision>
  <dcterms:created xsi:type="dcterms:W3CDTF">2019-05-28T14:18:46Z</dcterms:created>
  <dcterms:modified xsi:type="dcterms:W3CDTF">2020-10-09T18:26:19Z</dcterms:modified>
</cp:coreProperties>
</file>